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08" r:id="rId1"/>
  </p:sldMasterIdLst>
  <p:notesMasterIdLst>
    <p:notesMasterId r:id="rId2"/>
  </p:notesMasterIdLst>
  <p:sldIdLst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6" r:id="rId27"/>
    <p:sldId id="427" r:id="rId28"/>
    <p:sldId id="425" r:id="rId29"/>
    <p:sldId id="429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tableStyles" Target="tableStyle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9040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49725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57250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57250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9040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6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6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9040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79292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84487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41639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94880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4332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6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08097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09178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62421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54626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98787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57251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6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6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1"/>
            <a:ext cx="8286749" cy="619747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7174" y="330262"/>
            <a:ext cx="8286749" cy="619747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30262"/>
            <a:ext cx="8286749" cy="619747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Redmi 8A</dc:creator>
  <dcterms:created xsi:type="dcterms:W3CDTF">2015-05-11T22:30:45Z</dcterms:created>
  <dcterms:modified xsi:type="dcterms:W3CDTF">2020-05-27T14:40:23Z</dcterms:modified>
</cp:coreProperties>
</file>